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sldIdLst>
    <p:sldId id="257" r:id="rId2"/>
    <p:sldId id="283" r:id="rId3"/>
    <p:sldId id="284" r:id="rId4"/>
    <p:sldId id="285" r:id="rId5"/>
    <p:sldId id="286" r:id="rId6"/>
    <p:sldId id="287" r:id="rId7"/>
    <p:sldId id="258" r:id="rId8"/>
    <p:sldId id="259" r:id="rId9"/>
    <p:sldId id="260" r:id="rId10"/>
    <p:sldId id="261" r:id="rId11"/>
    <p:sldId id="262" r:id="rId12"/>
    <p:sldId id="265" r:id="rId13"/>
    <p:sldId id="268" r:id="rId14"/>
    <p:sldId id="270" r:id="rId15"/>
    <p:sldId id="271" r:id="rId16"/>
    <p:sldId id="278" r:id="rId17"/>
    <p:sldId id="279" r:id="rId18"/>
    <p:sldId id="282" r:id="rId19"/>
    <p:sldId id="28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4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52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460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859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384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836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878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76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77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23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90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92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79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55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9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47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7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0A369AC-946B-4A02-985D-E4B96802A53E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D6A64A1-1BB9-4D46-B23F-B587F66978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147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337C6-18C9-491F-90B3-F26CC7EEA4B7}"/>
              </a:ext>
            </a:extLst>
          </p:cNvPr>
          <p:cNvSpPr txBox="1"/>
          <p:nvPr/>
        </p:nvSpPr>
        <p:spPr>
          <a:xfrm>
            <a:off x="3160870" y="188536"/>
            <a:ext cx="5870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TECHNOLOGIES</a:t>
            </a:r>
          </a:p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E091-4AE4-40C3-B5C3-BEF2D5998E92}"/>
              </a:ext>
            </a:extLst>
          </p:cNvPr>
          <p:cNvSpPr txBox="1"/>
          <p:nvPr/>
        </p:nvSpPr>
        <p:spPr>
          <a:xfrm>
            <a:off x="1519285" y="3978110"/>
            <a:ext cx="894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IN" sz="3600" dirty="0"/>
              <a:t> –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and Installation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95521-E198-4C30-8D1A-8C66DD7E7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42" y="1584439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49DE2-912D-41CA-94AE-9BF866A08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28" y="161875"/>
            <a:ext cx="1274288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D203ED-33DE-46BE-9CEF-BBEB4AE64B2C}"/>
              </a:ext>
            </a:extLst>
          </p:cNvPr>
          <p:cNvSpPr/>
          <p:nvPr/>
        </p:nvSpPr>
        <p:spPr>
          <a:xfrm>
            <a:off x="0" y="881671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7.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FC7CB-574D-490C-A067-E4364A86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30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5C8DAF-F401-485B-A2F4-793A05A56EEA}"/>
              </a:ext>
            </a:extLst>
          </p:cNvPr>
          <p:cNvSpPr/>
          <p:nvPr/>
        </p:nvSpPr>
        <p:spPr>
          <a:xfrm>
            <a:off x="0" y="1404891"/>
            <a:ext cx="4809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64" indent="-283464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 Summary For Hardware </a:t>
            </a:r>
          </a:p>
          <a:p>
            <a:pPr>
              <a:buSzPts val="2400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Configuration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35298-434E-4435-8755-AACE95DF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888"/>
            <a:ext cx="5740924" cy="4622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D981BD-5574-4E71-8BC4-60927D64FE81}"/>
              </a:ext>
            </a:extLst>
          </p:cNvPr>
          <p:cNvSpPr/>
          <p:nvPr/>
        </p:nvSpPr>
        <p:spPr>
          <a:xfrm>
            <a:off x="5529178" y="881671"/>
            <a:ext cx="11336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8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BBE98A-D03E-4CA3-8526-722576F6EFB8}"/>
              </a:ext>
            </a:extLst>
          </p:cNvPr>
          <p:cNvSpPr/>
          <p:nvPr/>
        </p:nvSpPr>
        <p:spPr>
          <a:xfrm>
            <a:off x="6300522" y="1413012"/>
            <a:ext cx="4342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indent="-283464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Virtual Box Setting  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2BBA37-ECB9-468A-90AB-5B9D8309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522" y="2235888"/>
            <a:ext cx="5633812" cy="46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0DD0D-E706-434D-A724-7D93E128822A}"/>
              </a:ext>
            </a:extLst>
          </p:cNvPr>
          <p:cNvSpPr txBox="1"/>
          <p:nvPr/>
        </p:nvSpPr>
        <p:spPr>
          <a:xfrm>
            <a:off x="0" y="758733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AB214-9C21-4E42-9D55-B1BD73ED8BB7}"/>
              </a:ext>
            </a:extLst>
          </p:cNvPr>
          <p:cNvSpPr txBox="1"/>
          <p:nvPr/>
        </p:nvSpPr>
        <p:spPr>
          <a:xfrm>
            <a:off x="0" y="50847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28E7E-67FB-4A36-9056-24A32864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527"/>
            <a:ext cx="5759777" cy="50904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497B2C-9B87-4EC3-AF65-5881D7E50149}"/>
              </a:ext>
            </a:extLst>
          </p:cNvPr>
          <p:cNvSpPr/>
          <p:nvPr/>
        </p:nvSpPr>
        <p:spPr>
          <a:xfrm>
            <a:off x="0" y="1281953"/>
            <a:ext cx="527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 to Storage and Add Ubuntu Image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D38063-4ADF-4BBD-A2C3-076A61DE1214}"/>
              </a:ext>
            </a:extLst>
          </p:cNvPr>
          <p:cNvSpPr/>
          <p:nvPr/>
        </p:nvSpPr>
        <p:spPr>
          <a:xfrm>
            <a:off x="6006232" y="758733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10.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C02334-D77E-402F-A6AD-C3C8A71E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33" y="1767527"/>
            <a:ext cx="6185768" cy="5305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9D7990-5F40-4781-B746-86E5D7B75150}"/>
              </a:ext>
            </a:extLst>
          </p:cNvPr>
          <p:cNvSpPr/>
          <p:nvPr/>
        </p:nvSpPr>
        <p:spPr>
          <a:xfrm>
            <a:off x="7010307" y="1305862"/>
            <a:ext cx="356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Ubuntu Desktop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9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1422FC-CC6E-4A7B-8FBA-605ED4B47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7460"/>
            <a:ext cx="12192000" cy="1076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692C03-9ECE-4FB2-B649-448E5C26C794}"/>
              </a:ext>
            </a:extLst>
          </p:cNvPr>
          <p:cNvSpPr/>
          <p:nvPr/>
        </p:nvSpPr>
        <p:spPr>
          <a:xfrm>
            <a:off x="0" y="633943"/>
            <a:ext cx="1383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11.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7741D9-807F-4463-B080-AD1A51D09B80}"/>
              </a:ext>
            </a:extLst>
          </p:cNvPr>
          <p:cNvSpPr/>
          <p:nvPr/>
        </p:nvSpPr>
        <p:spPr>
          <a:xfrm>
            <a:off x="0" y="1157163"/>
            <a:ext cx="3252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Virtual Desktop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E8C5C-453B-4217-B759-832131A9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0268"/>
            <a:ext cx="5797485" cy="51477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6FE908-13D9-41FA-AD51-97FF2D91A907}"/>
              </a:ext>
            </a:extLst>
          </p:cNvPr>
          <p:cNvSpPr/>
          <p:nvPr/>
        </p:nvSpPr>
        <p:spPr>
          <a:xfrm>
            <a:off x="5875073" y="633943"/>
            <a:ext cx="1372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12</a:t>
            </a:r>
            <a:r>
              <a:rPr lang="en-IN" b="1" dirty="0">
                <a:solidFill>
                  <a:srgbClr val="000000"/>
                </a:solidFill>
                <a:latin typeface="Tw Cen MT" panose="020B0602020104020603" pitchFamily="34" charset="0"/>
              </a:rPr>
              <a:t>.</a:t>
            </a:r>
            <a:endParaRPr lang="en-IN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C9249E-02EE-4AA9-9AAE-8FE4657C1BD7}"/>
              </a:ext>
            </a:extLst>
          </p:cNvPr>
          <p:cNvSpPr/>
          <p:nvPr/>
        </p:nvSpPr>
        <p:spPr>
          <a:xfrm>
            <a:off x="6919538" y="1167961"/>
            <a:ext cx="3218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Ubuntu Desktop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336010-C9E0-4BBA-AF07-62523B5C2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595" y="1683817"/>
            <a:ext cx="6108568" cy="514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15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64FFAE-F739-444B-9263-9D06D754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453"/>
            <a:ext cx="12192000" cy="1076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0BEBD5-96FB-4ED1-BD86-EDC8450F9EFE}"/>
              </a:ext>
            </a:extLst>
          </p:cNvPr>
          <p:cNvSpPr/>
          <p:nvPr/>
        </p:nvSpPr>
        <p:spPr>
          <a:xfrm>
            <a:off x="0" y="814715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13.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3D15F-6E36-4FB1-A0E9-B564EA534238}"/>
              </a:ext>
            </a:extLst>
          </p:cNvPr>
          <p:cNvSpPr/>
          <p:nvPr/>
        </p:nvSpPr>
        <p:spPr>
          <a:xfrm>
            <a:off x="-87333" y="1264705"/>
            <a:ext cx="230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Ubuntu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EA81C-ACD3-4FF7-BF52-5EB2712D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370"/>
            <a:ext cx="5175315" cy="5004368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24E346B-0FA9-4E08-BB37-A8137E742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198" y="856901"/>
            <a:ext cx="16765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14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1A4DC5-D6C3-4D30-AC86-FB9AF7CA81B2}"/>
              </a:ext>
            </a:extLst>
          </p:cNvPr>
          <p:cNvSpPr/>
          <p:nvPr/>
        </p:nvSpPr>
        <p:spPr>
          <a:xfrm>
            <a:off x="6227355" y="1297384"/>
            <a:ext cx="5151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64" indent="-283464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Keyboard Layout English (US)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42C3F-2D2D-4948-9704-231ED837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216" y="1680616"/>
            <a:ext cx="6070862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9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732063-600D-4696-9B55-EA4B97897443}"/>
              </a:ext>
            </a:extLst>
          </p:cNvPr>
          <p:cNvSpPr txBox="1"/>
          <p:nvPr/>
        </p:nvSpPr>
        <p:spPr>
          <a:xfrm>
            <a:off x="0" y="3712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0A3A5-F67A-4B48-ABEB-BB3EF66B482F}"/>
              </a:ext>
            </a:extLst>
          </p:cNvPr>
          <p:cNvSpPr/>
          <p:nvPr/>
        </p:nvSpPr>
        <p:spPr>
          <a:xfrm>
            <a:off x="0" y="711598"/>
            <a:ext cx="1372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15</a:t>
            </a:r>
            <a:r>
              <a:rPr lang="en-IN" b="1" dirty="0">
                <a:solidFill>
                  <a:srgbClr val="000000"/>
                </a:solidFill>
                <a:latin typeface="Tw Cen MT" panose="020B0602020104020603" pitchFamily="34" charset="0"/>
              </a:rPr>
              <a:t>.</a:t>
            </a:r>
            <a:endParaRPr lang="en-IN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3173D3-22F9-48B5-A752-A8CC9B56B05F}"/>
              </a:ext>
            </a:extLst>
          </p:cNvPr>
          <p:cNvSpPr/>
          <p:nvPr/>
        </p:nvSpPr>
        <p:spPr>
          <a:xfrm>
            <a:off x="0" y="1234818"/>
            <a:ext cx="4934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Updates and Other Software Select </a:t>
            </a:r>
          </a:p>
          <a:p>
            <a:pPr>
              <a:buSzPts val="2400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Minimal Installation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0C639-6705-4C3F-A16B-E4FDD3C4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318"/>
            <a:ext cx="5876532" cy="4848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9C17AF-0F0D-4963-B4B4-825B207FE91A}"/>
              </a:ext>
            </a:extLst>
          </p:cNvPr>
          <p:cNvSpPr/>
          <p:nvPr/>
        </p:nvSpPr>
        <p:spPr>
          <a:xfrm>
            <a:off x="5855011" y="711598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16.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559D0A-C800-4C5F-86A9-CB03A21F870E}"/>
              </a:ext>
            </a:extLst>
          </p:cNvPr>
          <p:cNvSpPr/>
          <p:nvPr/>
        </p:nvSpPr>
        <p:spPr>
          <a:xfrm>
            <a:off x="6216422" y="1234818"/>
            <a:ext cx="53261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64" indent="-283464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type  Select Something else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51428A-314C-4C0A-9E3B-E3FE322E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22" y="1925102"/>
            <a:ext cx="597557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0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B035BE-A21A-4DB4-B039-9A61CE0AE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99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32976F-C0E9-49A6-BD98-4CBCA4BF0452}"/>
              </a:ext>
            </a:extLst>
          </p:cNvPr>
          <p:cNvSpPr/>
          <p:nvPr/>
        </p:nvSpPr>
        <p:spPr>
          <a:xfrm>
            <a:off x="0" y="737631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17.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483E7E-107A-4224-B817-161388ED0A3E}"/>
              </a:ext>
            </a:extLst>
          </p:cNvPr>
          <p:cNvSpPr/>
          <p:nvPr/>
        </p:nvSpPr>
        <p:spPr>
          <a:xfrm>
            <a:off x="0" y="1260851"/>
            <a:ext cx="3956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New Partition Table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BDEB3A-423A-4DFA-810B-D1116B15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841" y="1722516"/>
            <a:ext cx="6030945" cy="50365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D453A1-3543-4F4D-AEE4-53D0909BACC5}"/>
              </a:ext>
            </a:extLst>
          </p:cNvPr>
          <p:cNvSpPr/>
          <p:nvPr/>
        </p:nvSpPr>
        <p:spPr>
          <a:xfrm>
            <a:off x="5735118" y="706854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18.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255CA8-E8DB-4031-94FD-761E837DBA46}"/>
              </a:ext>
            </a:extLst>
          </p:cNvPr>
          <p:cNvSpPr/>
          <p:nvPr/>
        </p:nvSpPr>
        <p:spPr>
          <a:xfrm>
            <a:off x="5797963" y="1230074"/>
            <a:ext cx="6548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Partition Disk Select Mount for  /  (8GB)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1A8FE9-5BBF-4B6E-891F-D3C1276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813" y="1791093"/>
            <a:ext cx="5731496" cy="496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7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06F8E-89A0-408E-A316-CA3BA3740A15}"/>
              </a:ext>
            </a:extLst>
          </p:cNvPr>
          <p:cNvSpPr txBox="1"/>
          <p:nvPr/>
        </p:nvSpPr>
        <p:spPr>
          <a:xfrm>
            <a:off x="0" y="606734"/>
            <a:ext cx="1517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19.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F0C3-4165-4B7C-A279-80676A5B7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453"/>
            <a:ext cx="5674936" cy="5312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B685F-13FE-4FD9-8273-B5BE2A4F1A95}"/>
              </a:ext>
            </a:extLst>
          </p:cNvPr>
          <p:cNvSpPr txBox="1"/>
          <p:nvPr/>
        </p:nvSpPr>
        <p:spPr>
          <a:xfrm>
            <a:off x="0" y="1083787"/>
            <a:ext cx="469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Compete Mount Point Partition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E4ADEE-CD24-49AE-B4DA-AA2184E828C8}"/>
              </a:ext>
            </a:extLst>
          </p:cNvPr>
          <p:cNvSpPr/>
          <p:nvPr/>
        </p:nvSpPr>
        <p:spPr>
          <a:xfrm>
            <a:off x="5770026" y="594967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20.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59868-7708-4156-BFDC-F60C8CDA8903}"/>
              </a:ext>
            </a:extLst>
          </p:cNvPr>
          <p:cNvSpPr/>
          <p:nvPr/>
        </p:nvSpPr>
        <p:spPr>
          <a:xfrm>
            <a:off x="6327473" y="1051210"/>
            <a:ext cx="3188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Location-India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5C3DE-3037-4702-BAB8-8A8A98E4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66" y="1457800"/>
            <a:ext cx="6219603" cy="54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F92180-228E-4B27-B03B-B55D5793BCEE}"/>
              </a:ext>
            </a:extLst>
          </p:cNvPr>
          <p:cNvSpPr txBox="1"/>
          <p:nvPr/>
        </p:nvSpPr>
        <p:spPr>
          <a:xfrm>
            <a:off x="0" y="3712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122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6DF37F-97BE-4B3F-927E-97BE61F88F1D}"/>
              </a:ext>
            </a:extLst>
          </p:cNvPr>
          <p:cNvSpPr txBox="1"/>
          <p:nvPr/>
        </p:nvSpPr>
        <p:spPr>
          <a:xfrm>
            <a:off x="0" y="3712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F6A6E-BFF8-464A-BB5B-BBCBC90D65EC}"/>
              </a:ext>
            </a:extLst>
          </p:cNvPr>
          <p:cNvSpPr/>
          <p:nvPr/>
        </p:nvSpPr>
        <p:spPr>
          <a:xfrm>
            <a:off x="0" y="595402"/>
            <a:ext cx="1313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ED697-BBD0-47F9-9C64-C986307BC7FD}"/>
              </a:ext>
            </a:extLst>
          </p:cNvPr>
          <p:cNvSpPr/>
          <p:nvPr/>
        </p:nvSpPr>
        <p:spPr>
          <a:xfrm>
            <a:off x="-72195" y="1072455"/>
            <a:ext cx="3003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Ubuntu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52B2E-7C01-45BB-9A79-8726B59C5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95" y="1472663"/>
            <a:ext cx="5470444" cy="53816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CBE84-83DD-4962-9B47-A6D552BFC79F}"/>
              </a:ext>
            </a:extLst>
          </p:cNvPr>
          <p:cNvSpPr/>
          <p:nvPr/>
        </p:nvSpPr>
        <p:spPr>
          <a:xfrm>
            <a:off x="5398249" y="630417"/>
            <a:ext cx="13131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793EE1-3194-4F4C-BF46-BFCDE4EF89F9}"/>
              </a:ext>
            </a:extLst>
          </p:cNvPr>
          <p:cNvSpPr/>
          <p:nvPr/>
        </p:nvSpPr>
        <p:spPr>
          <a:xfrm>
            <a:off x="5842234" y="1072455"/>
            <a:ext cx="6105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Complete And Than Restart Now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A94EF2-1B60-4729-842C-FE8BE7E4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098" y="1534120"/>
            <a:ext cx="5665821" cy="533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4FF6A-D101-449B-A8AA-11D452B50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43" y="952107"/>
            <a:ext cx="9511644" cy="5505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184AC-280B-4538-BA9A-D36CD64A7A13}"/>
              </a:ext>
            </a:extLst>
          </p:cNvPr>
          <p:cNvSpPr txBox="1"/>
          <p:nvPr/>
        </p:nvSpPr>
        <p:spPr>
          <a:xfrm>
            <a:off x="0" y="3712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1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4F46D-8DE3-43E5-B9FA-261C09CA5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6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60EF4-008E-4B32-A1E5-1B4746319FDD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908B6-C0FF-4767-BEF5-2723283902E4}"/>
              </a:ext>
            </a:extLst>
          </p:cNvPr>
          <p:cNvSpPr txBox="1"/>
          <p:nvPr/>
        </p:nvSpPr>
        <p:spPr>
          <a:xfrm>
            <a:off x="612741" y="886120"/>
            <a:ext cx="97096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Windows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Ubuntu</a:t>
            </a: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Box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</a:t>
            </a:r>
          </a:p>
        </p:txBody>
      </p:sp>
    </p:spTree>
    <p:extLst>
      <p:ext uri="{BB962C8B-B14F-4D97-AF65-F5344CB8AC3E}">
        <p14:creationId xmlns:p14="http://schemas.microsoft.com/office/powerpoint/2010/main" val="2422855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63A460-1201-4BAE-9A34-A0F9FF0BF82A}"/>
              </a:ext>
            </a:extLst>
          </p:cNvPr>
          <p:cNvSpPr txBox="1"/>
          <p:nvPr/>
        </p:nvSpPr>
        <p:spPr>
          <a:xfrm>
            <a:off x="0" y="0"/>
            <a:ext cx="12191999" cy="7070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1947C-6698-46F7-84C3-23A529A6C40B}"/>
              </a:ext>
            </a:extLst>
          </p:cNvPr>
          <p:cNvSpPr txBox="1"/>
          <p:nvPr/>
        </p:nvSpPr>
        <p:spPr>
          <a:xfrm>
            <a:off x="122549" y="867267"/>
            <a:ext cx="3789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-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673CE8-37D4-4A1B-A2DA-55A3D681B8C9}"/>
              </a:ext>
            </a:extLst>
          </p:cNvPr>
          <p:cNvSpPr txBox="1"/>
          <p:nvPr/>
        </p:nvSpPr>
        <p:spPr>
          <a:xfrm>
            <a:off x="122549" y="1452042"/>
            <a:ext cx="118589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System = Hardware + Software</a:t>
            </a:r>
          </a:p>
          <a:p>
            <a:pPr algn="just">
              <a:defRPr/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= Application Software + System Software(OS)</a:t>
            </a:r>
          </a:p>
          <a:p>
            <a:pPr algn="just">
              <a:defRPr/>
            </a:pPr>
            <a:endParaRPr lang="en-US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Operating System is a system Software that acts as an interface between a user of a computer and the computer hardware.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81307-A688-473A-928C-ADB1BD2D8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599" y="3429000"/>
            <a:ext cx="381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4F780F-DACF-47C6-B116-C9E1C367ADCC}"/>
              </a:ext>
            </a:extLst>
          </p:cNvPr>
          <p:cNvSpPr txBox="1"/>
          <p:nvPr/>
        </p:nvSpPr>
        <p:spPr>
          <a:xfrm>
            <a:off x="0" y="-31373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C8359-7BB2-45A2-8FC4-6BB33D6654F1}"/>
              </a:ext>
            </a:extLst>
          </p:cNvPr>
          <p:cNvSpPr txBox="1"/>
          <p:nvPr/>
        </p:nvSpPr>
        <p:spPr>
          <a:xfrm>
            <a:off x="0" y="790974"/>
            <a:ext cx="2347275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1EFD6-D0A8-4767-A344-1E6D4BC3344C}"/>
              </a:ext>
            </a:extLst>
          </p:cNvPr>
          <p:cNvSpPr txBox="1"/>
          <p:nvPr/>
        </p:nvSpPr>
        <p:spPr>
          <a:xfrm>
            <a:off x="0" y="1666227"/>
            <a:ext cx="66458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Management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and Memory Management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Operations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Interdependence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User Interface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569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151FCCB-008E-4887-AB98-34A5F9656E8D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Basics of Windows and Ubuntu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D4850F-8CF4-4DC0-9E19-32A2F004E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903534"/>
              </p:ext>
            </p:extLst>
          </p:nvPr>
        </p:nvGraphicFramePr>
        <p:xfrm>
          <a:off x="207390" y="584775"/>
          <a:ext cx="11651530" cy="5997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5676">
                  <a:extLst>
                    <a:ext uri="{9D8B030D-6E8A-4147-A177-3AD203B41FA5}">
                      <a16:colId xmlns:a16="http://schemas.microsoft.com/office/drawing/2014/main" val="1148735783"/>
                    </a:ext>
                  </a:extLst>
                </a:gridCol>
                <a:gridCol w="5915854">
                  <a:extLst>
                    <a:ext uri="{9D8B030D-6E8A-4147-A177-3AD203B41FA5}">
                      <a16:colId xmlns:a16="http://schemas.microsoft.com/office/drawing/2014/main" val="3104393038"/>
                    </a:ext>
                  </a:extLst>
                </a:gridCol>
              </a:tblGrid>
              <a:tr h="546755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Ubuntu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80507"/>
                  </a:ext>
                </a:extLst>
              </a:tr>
              <a:tr h="7541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Windows operating system is developed by Microsoft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Ubuntu operating system is developed by Canonical Ltd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441599"/>
                  </a:ext>
                </a:extLst>
              </a:tr>
              <a:tr h="53450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It is a closed source software.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It is an open source software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719464"/>
                  </a:ext>
                </a:extLst>
              </a:tr>
              <a:tr h="8058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Users need to have a valid and authenticated license to use it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Users need not to have a license to use it.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760431"/>
                  </a:ext>
                </a:extLst>
              </a:tr>
              <a:tr h="79673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Default user interface is Windows Shell.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Default user interface is Ubuntu unity, GNOME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043583"/>
                  </a:ext>
                </a:extLst>
              </a:tr>
              <a:tr h="120572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Windows is very easy to learn and start with as compared to Ubuntu .</a:t>
                      </a: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Ubuntu is not easy to learn and start with as compared to windows as it mainly works with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91060"/>
                  </a:ext>
                </a:extLst>
              </a:tr>
              <a:tr h="1205725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Windows operating system belongs to Windows NT family.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Ubuntu operating system belongs to Linux family.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2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5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2D6886-5517-4F65-A2E1-315282A2D13A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58E1A-BFC7-4191-A80F-627E8D65D017}"/>
              </a:ext>
            </a:extLst>
          </p:cNvPr>
          <p:cNvSpPr txBox="1"/>
          <p:nvPr/>
        </p:nvSpPr>
        <p:spPr>
          <a:xfrm>
            <a:off x="197964" y="707886"/>
            <a:ext cx="115949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VM VirtualBox, the world’s most popular open source, cross-platform, virtualization software, enables developers to deliver code faster by running multiple operating systems on a single device.</a:t>
            </a: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teams and solution providers use VirtualBox to reduce operational costs and shorten the time needed to securely deploy applications on-premises and to the cloud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86AD3-F503-425C-AD64-B67EB075A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25" y="3429000"/>
            <a:ext cx="5008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5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C0CABA-A8FE-486D-BAE2-542F9493AC44}"/>
              </a:ext>
            </a:extLst>
          </p:cNvPr>
          <p:cNvSpPr txBox="1"/>
          <p:nvPr/>
        </p:nvSpPr>
        <p:spPr>
          <a:xfrm>
            <a:off x="75414" y="851594"/>
            <a:ext cx="127764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1. </a:t>
            </a:r>
          </a:p>
          <a:p>
            <a:r>
              <a:rPr lang="en-IN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0932B-066B-4631-A82E-AE89D66170EC}"/>
              </a:ext>
            </a:extLst>
          </p:cNvPr>
          <p:cNvSpPr txBox="1"/>
          <p:nvPr/>
        </p:nvSpPr>
        <p:spPr>
          <a:xfrm>
            <a:off x="1181495" y="1570440"/>
            <a:ext cx="713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Install Virtual Box in your Laptop , Given Link Below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72A70-7B8E-4261-9A11-53CA4B5D44FD}"/>
              </a:ext>
            </a:extLst>
          </p:cNvPr>
          <p:cNvSpPr txBox="1"/>
          <p:nvPr/>
        </p:nvSpPr>
        <p:spPr>
          <a:xfrm>
            <a:off x="1181495" y="2350860"/>
            <a:ext cx="6076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hlinkClick r:id="rId2"/>
              </a:rPr>
              <a:t>https://www.virtualbox.org/wiki/Downloads</a:t>
            </a: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BCF91-8A5B-4982-B1F5-8D9DBDB1746A}"/>
              </a:ext>
            </a:extLst>
          </p:cNvPr>
          <p:cNvSpPr txBox="1"/>
          <p:nvPr/>
        </p:nvSpPr>
        <p:spPr>
          <a:xfrm>
            <a:off x="0" y="3289320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en-IN" sz="32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614FD-3870-412D-AF58-99C6ACDD9709}"/>
              </a:ext>
            </a:extLst>
          </p:cNvPr>
          <p:cNvSpPr txBox="1"/>
          <p:nvPr/>
        </p:nvSpPr>
        <p:spPr>
          <a:xfrm>
            <a:off x="1206631" y="4071789"/>
            <a:ext cx="6531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Download Ubuntu GUI Image , Given Link Below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F8827-C79E-4979-9C45-5D851DA36EB6}"/>
              </a:ext>
            </a:extLst>
          </p:cNvPr>
          <p:cNvSpPr txBox="1"/>
          <p:nvPr/>
        </p:nvSpPr>
        <p:spPr>
          <a:xfrm>
            <a:off x="1206631" y="4872061"/>
            <a:ext cx="5491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hlinkClick r:id="rId3"/>
              </a:rPr>
              <a:t>https://ubuntu.com/download/desktop</a:t>
            </a:r>
            <a:endParaRPr lang="en-IN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C1169-7F45-40CE-896F-2743D13BB607}"/>
              </a:ext>
            </a:extLst>
          </p:cNvPr>
          <p:cNvSpPr txBox="1"/>
          <p:nvPr/>
        </p:nvSpPr>
        <p:spPr>
          <a:xfrm>
            <a:off x="0" y="3712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87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45AA51-C795-4F57-8553-DEB1732BA694}"/>
              </a:ext>
            </a:extLst>
          </p:cNvPr>
          <p:cNvSpPr txBox="1"/>
          <p:nvPr/>
        </p:nvSpPr>
        <p:spPr>
          <a:xfrm>
            <a:off x="-75415" y="645456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IN" sz="3200" b="1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685CE-8DE1-4B2E-A169-12BE85E36670}"/>
              </a:ext>
            </a:extLst>
          </p:cNvPr>
          <p:cNvSpPr txBox="1"/>
          <p:nvPr/>
        </p:nvSpPr>
        <p:spPr>
          <a:xfrm>
            <a:off x="32637" y="1291786"/>
            <a:ext cx="2710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Virtual 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91D8C-87C1-41DB-B87C-B43E52858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" y="2107393"/>
            <a:ext cx="5622969" cy="4571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F81EC3-C6F9-4839-823B-81C954BB8BF6}"/>
              </a:ext>
            </a:extLst>
          </p:cNvPr>
          <p:cNvSpPr txBox="1"/>
          <p:nvPr/>
        </p:nvSpPr>
        <p:spPr>
          <a:xfrm>
            <a:off x="0" y="50847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17D95-5385-44F6-890D-DAC0BC1D8783}"/>
              </a:ext>
            </a:extLst>
          </p:cNvPr>
          <p:cNvSpPr txBox="1"/>
          <p:nvPr/>
        </p:nvSpPr>
        <p:spPr>
          <a:xfrm>
            <a:off x="5503530" y="702734"/>
            <a:ext cx="11849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lang="en-IN"/>
              <a:t>.</a:t>
            </a:r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1ABF7-94F4-4FA0-AFCF-092031DB950C}"/>
              </a:ext>
            </a:extLst>
          </p:cNvPr>
          <p:cNvSpPr/>
          <p:nvPr/>
        </p:nvSpPr>
        <p:spPr>
          <a:xfrm>
            <a:off x="6176564" y="1553553"/>
            <a:ext cx="52925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The Details and Select Type of OS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E8D85-C3CF-4B43-8828-DE9DB267E4B0}"/>
              </a:ext>
            </a:extLst>
          </p:cNvPr>
          <p:cNvSpPr/>
          <p:nvPr/>
        </p:nvSpPr>
        <p:spPr>
          <a:xfrm>
            <a:off x="6176564" y="1111130"/>
            <a:ext cx="55956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3464" indent="-283464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To New For Create Virtual Desktop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26BDA9-1826-46A3-B479-A6A52E16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426" y="2086183"/>
            <a:ext cx="5622968" cy="4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3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9A84C7-B3CC-4072-9C30-9FCE68682AA5}"/>
              </a:ext>
            </a:extLst>
          </p:cNvPr>
          <p:cNvSpPr/>
          <p:nvPr/>
        </p:nvSpPr>
        <p:spPr>
          <a:xfrm>
            <a:off x="-94268" y="749695"/>
            <a:ext cx="12009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IN" sz="2000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5D553-95C3-4951-9DE2-E40EEC15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345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4C014C-29D3-49BA-85DB-6C255963FC5E}"/>
              </a:ext>
            </a:extLst>
          </p:cNvPr>
          <p:cNvSpPr/>
          <p:nvPr/>
        </p:nvSpPr>
        <p:spPr>
          <a:xfrm>
            <a:off x="0" y="1399565"/>
            <a:ext cx="6252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Configure Hardware Memory(RAM) and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4882E5-F8A6-470E-A0C4-BCC812B3BEEB}"/>
              </a:ext>
            </a:extLst>
          </p:cNvPr>
          <p:cNvSpPr/>
          <p:nvPr/>
        </p:nvSpPr>
        <p:spPr>
          <a:xfrm>
            <a:off x="0" y="1837944"/>
            <a:ext cx="4099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7472" indent="-347472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4GB Ram And 2 CPU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6C730F-E217-4B48-9910-29C649C3D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9610"/>
            <a:ext cx="5637229" cy="46338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D3E909-230F-4B30-8AB8-672FEB18BB4B}"/>
              </a:ext>
            </a:extLst>
          </p:cNvPr>
          <p:cNvSpPr/>
          <p:nvPr/>
        </p:nvSpPr>
        <p:spPr>
          <a:xfrm>
            <a:off x="6096000" y="749695"/>
            <a:ext cx="122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6.</a:t>
            </a:r>
            <a:endParaRPr lang="en-IN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327491-7BC2-4DB7-A6DB-D6C34E958544}"/>
              </a:ext>
            </a:extLst>
          </p:cNvPr>
          <p:cNvSpPr/>
          <p:nvPr/>
        </p:nvSpPr>
        <p:spPr>
          <a:xfrm>
            <a:off x="6707706" y="1399565"/>
            <a:ext cx="4842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SzPts val="2400"/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Virtual Hard Disk – 50 GB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456F83-9640-448A-8D4B-01722C30F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729" y="2247187"/>
            <a:ext cx="6044982" cy="46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681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1088</TotalTime>
  <Words>488</Words>
  <Application>Microsoft Office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Mangal</vt:lpstr>
      <vt:lpstr>Times New Roman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Amay Mandloi</dc:creator>
  <cp:lastModifiedBy>Amay Mandloi</cp:lastModifiedBy>
  <cp:revision>39</cp:revision>
  <dcterms:created xsi:type="dcterms:W3CDTF">2022-12-10T13:56:54Z</dcterms:created>
  <dcterms:modified xsi:type="dcterms:W3CDTF">2022-12-18T17:32:08Z</dcterms:modified>
</cp:coreProperties>
</file>